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2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B70DA-6FF4-C05F-AED7-FAE1CCD0E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12045C-4532-902E-EAA3-BCB50B62C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84BF0-C49C-CCBF-EFCB-450EC469A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D2793-19F2-42D0-87F6-E5B247087563}" type="datetimeFigureOut">
              <a:rPr lang="en-SG" smtClean="0"/>
              <a:t>14/10/2023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01343-0CB4-AAEF-667E-887B3A240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CA33E-5FEC-901F-A8E8-4B61F438A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DC5C-DD37-4225-96B8-0DDEA781D4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0236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3D84C-A371-AEAA-063B-19CF7C9BC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0D763-72D1-99AE-243C-FECE696B7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F5A9C-2E03-6844-531C-627BFE326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D2793-19F2-42D0-87F6-E5B247087563}" type="datetimeFigureOut">
              <a:rPr lang="en-SG" smtClean="0"/>
              <a:t>14/10/2023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61F4B-8D08-8C50-D908-5AB51FEA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A1769-DEF1-C429-D1CC-FA32652A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DC5C-DD37-4225-96B8-0DDEA781D4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24015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0612A7-AD76-D11A-8C41-9E6E5EE5F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3EF2B6-4658-734B-FA86-CAB0DF3D0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7A036-059D-3147-8836-3EB5B44A7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D2793-19F2-42D0-87F6-E5B247087563}" type="datetimeFigureOut">
              <a:rPr lang="en-SG" smtClean="0"/>
              <a:t>14/10/2023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5F41C-0205-2438-66D0-7A11A905B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873F1-6A78-7455-5620-DC5218BA4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DC5C-DD37-4225-96B8-0DDEA781D4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9863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1F086-1D69-273F-9B25-F4954B7A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473B1-851A-ED05-2FA2-390C5288E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F25EE-2375-2C57-E179-0BED7EE82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D2793-19F2-42D0-87F6-E5B247087563}" type="datetimeFigureOut">
              <a:rPr lang="en-SG" smtClean="0"/>
              <a:t>14/10/2023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97E6C-51B8-760D-5B42-089D725CE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7BE1A-ECC4-1238-E157-6BCA026B6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DC5C-DD37-4225-96B8-0DDEA781D4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1295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FC549-2173-8450-8015-B190FE596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4F015-2C63-D60D-BE34-346BB32AC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E2D37-7AEF-544B-6592-5CBA955C6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D2793-19F2-42D0-87F6-E5B247087563}" type="datetimeFigureOut">
              <a:rPr lang="en-SG" smtClean="0"/>
              <a:t>14/10/2023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C45BC-16B6-9EA8-81E4-41E112654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22EF1-C24C-3538-8CD3-9775A38A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DC5C-DD37-4225-96B8-0DDEA781D4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5539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47062-9342-13EF-0959-EF6094F75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7F8EA-C591-8872-C237-10DAEBEC1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812EC-AC9C-028D-457E-6941432BC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A674B-D6D4-9115-6919-DD759A873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D2793-19F2-42D0-87F6-E5B247087563}" type="datetimeFigureOut">
              <a:rPr lang="en-SG" smtClean="0"/>
              <a:t>14/10/2023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66088-E126-487B-773B-CB1F74544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D52481-5E28-C503-5224-D88665B42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DC5C-DD37-4225-96B8-0DDEA781D4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99623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EA1AB-E9B4-1596-2EAD-1ACEA701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F5E49-3759-9BB8-BA65-BEAF86190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01DAA-5BA6-67B0-C35F-66CD7DD0F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AAE54F-E9B3-56C2-B57A-62C690DB8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D1EFC-4F71-FF6E-1288-124B25D8F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6B24DC-0BF3-458C-98B0-58A388177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D2793-19F2-42D0-87F6-E5B247087563}" type="datetimeFigureOut">
              <a:rPr lang="en-SG" smtClean="0"/>
              <a:t>14/10/2023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AEDA66-A7FF-E2F7-269A-EF2E08B07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54C752-E42D-699C-BFBA-194615869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DC5C-DD37-4225-96B8-0DDEA781D4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3969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E72BF-9F32-B594-0E1B-7D171A72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7C14F7-DE73-7184-0303-C108E9DD2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D2793-19F2-42D0-87F6-E5B247087563}" type="datetimeFigureOut">
              <a:rPr lang="en-SG" smtClean="0"/>
              <a:t>14/10/2023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51C80-2473-A049-F360-ED915821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238B2B-FF7D-EFDB-D5FE-41D012E82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DC5C-DD37-4225-96B8-0DDEA781D4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3338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44CF8D-3983-4C18-7919-D27FCAA7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D2793-19F2-42D0-87F6-E5B247087563}" type="datetimeFigureOut">
              <a:rPr lang="en-SG" smtClean="0"/>
              <a:t>14/10/2023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88C2BB-5DF7-FCD7-9BE5-FE71CFDED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EE6C7-BFBD-E609-485C-5DC24EBBC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DC5C-DD37-4225-96B8-0DDEA781D4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1259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4D9B7-D548-6966-D7A1-3A884EFC8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A7D46-5B56-2CE9-7F35-89A295484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6D8920-F998-2A89-7BE5-1EA685D6F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17DFF-ACE3-590F-42EF-5AE3E463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D2793-19F2-42D0-87F6-E5B247087563}" type="datetimeFigureOut">
              <a:rPr lang="en-SG" smtClean="0"/>
              <a:t>14/10/2023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99F687-D7C4-AA75-4B14-7BCDA0BCB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FCB04-96B5-5B2B-16A8-4E60E93FE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DC5C-DD37-4225-96B8-0DDEA781D4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98938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8B74B-60BC-AC03-A40E-CD8F35AE3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4FEA30-3335-4B9E-5884-2C0B27350C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27C928-B988-9556-1C6A-92176E1C8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79240-66F8-5C10-7674-A1C95ED05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D2793-19F2-42D0-87F6-E5B247087563}" type="datetimeFigureOut">
              <a:rPr lang="en-SG" smtClean="0"/>
              <a:t>14/10/2023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812C3-6D6B-433A-4ACE-EE6AD71DC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F18CC-EF74-C0F7-0B0C-0783031F6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DC5C-DD37-4225-96B8-0DDEA781D4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9658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20E0B-B47A-BF32-EAC1-AA934B13A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AD712-9A8B-07D8-8AE8-897875B73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2BDE5-9039-2EED-9D06-9D1C5AD9E8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D2793-19F2-42D0-87F6-E5B247087563}" type="datetimeFigureOut">
              <a:rPr lang="en-SG" smtClean="0"/>
              <a:t>14/10/2023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1BFDA-5A86-D933-85B7-14EF9B46A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AE939-82DE-6A9D-297C-CE0359A54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6DC5C-DD37-4225-96B8-0DDEA781D4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2589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tif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5C185-FB9A-CB59-9397-2BBC72431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3587" y="563003"/>
            <a:ext cx="9144000" cy="584517"/>
          </a:xfrm>
        </p:spPr>
        <p:txBody>
          <a:bodyPr>
            <a:noAutofit/>
          </a:bodyPr>
          <a:lstStyle/>
          <a:p>
            <a:r>
              <a:rPr lang="en-US" sz="4000" b="1" dirty="0"/>
              <a:t>Our Co-locating Partners</a:t>
            </a:r>
            <a:endParaRPr lang="en-SG" sz="4000" b="1" dirty="0"/>
          </a:p>
        </p:txBody>
      </p:sp>
      <p:pic>
        <p:nvPicPr>
          <p:cNvPr id="5" name="Picture 4" descr="A logo with green leaves&#10;&#10;Description automatically generated">
            <a:extLst>
              <a:ext uri="{FF2B5EF4-FFF2-40B4-BE49-F238E27FC236}">
                <a16:creationId xmlns:a16="http://schemas.microsoft.com/office/drawing/2014/main" id="{0C2F531F-71C4-B8E0-9844-92695B70D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8" y="1780352"/>
            <a:ext cx="1235738" cy="1574800"/>
          </a:xfrm>
          <a:prstGeom prst="rect">
            <a:avLst/>
          </a:prstGeom>
        </p:spPr>
      </p:pic>
      <p:pic>
        <p:nvPicPr>
          <p:cNvPr id="9" name="Picture 8" descr="A blue and green building with a black background&#10;&#10;Description automatically generated">
            <a:extLst>
              <a:ext uri="{FF2B5EF4-FFF2-40B4-BE49-F238E27FC236}">
                <a16:creationId xmlns:a16="http://schemas.microsoft.com/office/drawing/2014/main" id="{E0F5CD84-24B1-FFD4-F0C4-6BF01CBCD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76" y="3559680"/>
            <a:ext cx="1927777" cy="1447799"/>
          </a:xfrm>
          <a:prstGeom prst="rect">
            <a:avLst/>
          </a:prstGeom>
        </p:spPr>
      </p:pic>
      <p:pic>
        <p:nvPicPr>
          <p:cNvPr id="11" name="Picture 10" descr="A logo with a letter d&#10;&#10;Description automatically generated">
            <a:extLst>
              <a:ext uri="{FF2B5EF4-FFF2-40B4-BE49-F238E27FC236}">
                <a16:creationId xmlns:a16="http://schemas.microsoft.com/office/drawing/2014/main" id="{EF7238D0-2AE7-A563-129B-C89901750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58" y="2128320"/>
            <a:ext cx="2253483" cy="1277819"/>
          </a:xfrm>
          <a:prstGeom prst="rect">
            <a:avLst/>
          </a:prstGeom>
        </p:spPr>
      </p:pic>
      <p:pic>
        <p:nvPicPr>
          <p:cNvPr id="13" name="Picture 12" descr="A logo with blue text&#10;&#10;Description automatically generated">
            <a:extLst>
              <a:ext uri="{FF2B5EF4-FFF2-40B4-BE49-F238E27FC236}">
                <a16:creationId xmlns:a16="http://schemas.microsoft.com/office/drawing/2014/main" id="{0C810648-C305-BDF3-C41E-DE0F877B3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75" y="2037745"/>
            <a:ext cx="2475029" cy="1444179"/>
          </a:xfrm>
          <a:prstGeom prst="rect">
            <a:avLst/>
          </a:prstGeom>
        </p:spPr>
      </p:pic>
      <p:pic>
        <p:nvPicPr>
          <p:cNvPr id="15" name="Picture 14" descr="A pink and purple letters&#10;&#10;Description automatically generated with medium confidence">
            <a:extLst>
              <a:ext uri="{FF2B5EF4-FFF2-40B4-BE49-F238E27FC236}">
                <a16:creationId xmlns:a16="http://schemas.microsoft.com/office/drawing/2014/main" id="{21933027-0F0B-AECF-1BD9-0C4AE0B462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8" y="3644090"/>
            <a:ext cx="2142638" cy="878905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872B1A1-8604-E077-4E27-918C494F3C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762" y="5506645"/>
            <a:ext cx="2793825" cy="529726"/>
          </a:xfrm>
          <a:prstGeom prst="rect">
            <a:avLst/>
          </a:prstGeom>
        </p:spPr>
      </p:pic>
      <p:pic>
        <p:nvPicPr>
          <p:cNvPr id="19" name="Picture 18" descr="A blue and black logo&#10;&#10;Description automatically generated">
            <a:extLst>
              <a:ext uri="{FF2B5EF4-FFF2-40B4-BE49-F238E27FC236}">
                <a16:creationId xmlns:a16="http://schemas.microsoft.com/office/drawing/2014/main" id="{6C4292DE-DDA4-81D6-8063-9C30E64850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756" y="3642734"/>
            <a:ext cx="1281690" cy="1281690"/>
          </a:xfrm>
          <a:prstGeom prst="rect">
            <a:avLst/>
          </a:prstGeom>
        </p:spPr>
      </p:pic>
      <p:pic>
        <p:nvPicPr>
          <p:cNvPr id="21" name="Picture 20" descr="A red square with a lion head&#10;&#10;Description automatically generated">
            <a:extLst>
              <a:ext uri="{FF2B5EF4-FFF2-40B4-BE49-F238E27FC236}">
                <a16:creationId xmlns:a16="http://schemas.microsoft.com/office/drawing/2014/main" id="{1EC3BC18-7C3B-BD59-AADF-190EF49E4F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531" y="1875911"/>
            <a:ext cx="1235738" cy="1479241"/>
          </a:xfrm>
          <a:prstGeom prst="rect">
            <a:avLst/>
          </a:prstGeom>
        </p:spPr>
      </p:pic>
      <p:pic>
        <p:nvPicPr>
          <p:cNvPr id="23" name="Picture 22" descr="A logo with blue and white triangles&#10;&#10;Description automatically generated">
            <a:extLst>
              <a:ext uri="{FF2B5EF4-FFF2-40B4-BE49-F238E27FC236}">
                <a16:creationId xmlns:a16="http://schemas.microsoft.com/office/drawing/2014/main" id="{561425BC-E01F-899A-083B-20757CA8B6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6" t="7239" r="5671" b="25971"/>
          <a:stretch/>
        </p:blipFill>
        <p:spPr>
          <a:xfrm>
            <a:off x="6213273" y="5007479"/>
            <a:ext cx="2751068" cy="1574800"/>
          </a:xfrm>
          <a:prstGeom prst="rect">
            <a:avLst/>
          </a:prstGeom>
        </p:spPr>
      </p:pic>
      <p:pic>
        <p:nvPicPr>
          <p:cNvPr id="25" name="Picture 24" descr="A logo with text overlay&#10;&#10;Description automatically generated">
            <a:extLst>
              <a:ext uri="{FF2B5EF4-FFF2-40B4-BE49-F238E27FC236}">
                <a16:creationId xmlns:a16="http://schemas.microsoft.com/office/drawing/2014/main" id="{D6EE5E26-ABF0-1012-327D-E9331C7D76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495" y="3730627"/>
            <a:ext cx="2338859" cy="1070179"/>
          </a:xfrm>
          <a:prstGeom prst="rect">
            <a:avLst/>
          </a:prstGeom>
        </p:spPr>
      </p:pic>
      <p:pic>
        <p:nvPicPr>
          <p:cNvPr id="27" name="Picture 2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9A4503B-6885-B9C3-72B3-FA1CD01836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39" y="3383605"/>
            <a:ext cx="1711780" cy="1872684"/>
          </a:xfrm>
          <a:prstGeom prst="rect">
            <a:avLst/>
          </a:prstGeom>
        </p:spPr>
      </p:pic>
      <p:pic>
        <p:nvPicPr>
          <p:cNvPr id="29" name="Picture 28" descr="A logo with text on it&#10;&#10;Description automatically generated">
            <a:extLst>
              <a:ext uri="{FF2B5EF4-FFF2-40B4-BE49-F238E27FC236}">
                <a16:creationId xmlns:a16="http://schemas.microsoft.com/office/drawing/2014/main" id="{241A4CC5-63A1-B95B-598E-4E8DD7F9739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2" b="20936"/>
          <a:stretch/>
        </p:blipFill>
        <p:spPr>
          <a:xfrm>
            <a:off x="496467" y="4945460"/>
            <a:ext cx="2511508" cy="1574800"/>
          </a:xfrm>
          <a:prstGeom prst="rect">
            <a:avLst/>
          </a:prstGeom>
        </p:spPr>
      </p:pic>
      <p:pic>
        <p:nvPicPr>
          <p:cNvPr id="32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74B48797-23F6-A8EA-9423-C4637881D7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915" y="5342148"/>
            <a:ext cx="2583636" cy="7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20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</Words>
  <Application>Microsoft Office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Our Co-locating Partners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Strategic Stakeholders</dc:title>
  <dc:creator>Saraswathy RAMACHANDRAN (BCA)</dc:creator>
  <cp:lastModifiedBy>Saraswathy RAMACHANDRAN (BCA)</cp:lastModifiedBy>
  <cp:revision>3</cp:revision>
  <dcterms:created xsi:type="dcterms:W3CDTF">2023-10-13T22:55:29Z</dcterms:created>
  <dcterms:modified xsi:type="dcterms:W3CDTF">2023-10-13T23:40:09Z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434c4c7-833e-41e4-b0ab-cdb227a2f6f7_Enabled">
    <vt:lpwstr>true</vt:lpwstr>
  </property>
  <property fmtid="{D5CDD505-2E9C-101B-9397-08002B2CF9AE}" pid="3" name="MSIP_Label_5434c4c7-833e-41e4-b0ab-cdb227a2f6f7_SetDate">
    <vt:lpwstr>2023-10-13T23:08:22Z</vt:lpwstr>
  </property>
  <property fmtid="{D5CDD505-2E9C-101B-9397-08002B2CF9AE}" pid="4" name="MSIP_Label_5434c4c7-833e-41e4-b0ab-cdb227a2f6f7_Method">
    <vt:lpwstr>Privileged</vt:lpwstr>
  </property>
  <property fmtid="{D5CDD505-2E9C-101B-9397-08002B2CF9AE}" pid="5" name="MSIP_Label_5434c4c7-833e-41e4-b0ab-cdb227a2f6f7_Name">
    <vt:lpwstr>Official (Open)</vt:lpwstr>
  </property>
  <property fmtid="{D5CDD505-2E9C-101B-9397-08002B2CF9AE}" pid="6" name="MSIP_Label_5434c4c7-833e-41e4-b0ab-cdb227a2f6f7_SiteId">
    <vt:lpwstr>0b11c524-9a1c-4e1b-84cb-6336aefc2243</vt:lpwstr>
  </property>
  <property fmtid="{D5CDD505-2E9C-101B-9397-08002B2CF9AE}" pid="7" name="MSIP_Label_5434c4c7-833e-41e4-b0ab-cdb227a2f6f7_ActionId">
    <vt:lpwstr>e02e5227-d6b4-4ade-b896-6f1451e00e01</vt:lpwstr>
  </property>
  <property fmtid="{D5CDD505-2E9C-101B-9397-08002B2CF9AE}" pid="8" name="MSIP_Label_5434c4c7-833e-41e4-b0ab-cdb227a2f6f7_ContentBits">
    <vt:lpwstr>0</vt:lpwstr>
  </property>
</Properties>
</file>